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5" autoAdjust="0"/>
    <p:restoredTop sz="94660"/>
  </p:normalViewPr>
  <p:slideViewPr>
    <p:cSldViewPr>
      <p:cViewPr varScale="1">
        <p:scale>
          <a:sx n="68" d="100"/>
          <a:sy n="68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717B-69E3-437C-AA37-83AFB88FFF7A}" type="datetimeFigureOut">
              <a:rPr lang="es-SV" smtClean="0"/>
              <a:t>31/07/2015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DB18-A098-4D84-87E0-9C4AA33A422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7789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717B-69E3-437C-AA37-83AFB88FFF7A}" type="datetimeFigureOut">
              <a:rPr lang="es-SV" smtClean="0"/>
              <a:t>31/07/2015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DB18-A098-4D84-87E0-9C4AA33A422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47243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717B-69E3-437C-AA37-83AFB88FFF7A}" type="datetimeFigureOut">
              <a:rPr lang="es-SV" smtClean="0"/>
              <a:t>31/07/2015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DB18-A098-4D84-87E0-9C4AA33A422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0568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717B-69E3-437C-AA37-83AFB88FFF7A}" type="datetimeFigureOut">
              <a:rPr lang="es-SV" smtClean="0"/>
              <a:t>31/07/2015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DB18-A098-4D84-87E0-9C4AA33A422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7685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717B-69E3-437C-AA37-83AFB88FFF7A}" type="datetimeFigureOut">
              <a:rPr lang="es-SV" smtClean="0"/>
              <a:t>31/07/2015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DB18-A098-4D84-87E0-9C4AA33A422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615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717B-69E3-437C-AA37-83AFB88FFF7A}" type="datetimeFigureOut">
              <a:rPr lang="es-SV" smtClean="0"/>
              <a:t>31/07/2015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DB18-A098-4D84-87E0-9C4AA33A422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45396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717B-69E3-437C-AA37-83AFB88FFF7A}" type="datetimeFigureOut">
              <a:rPr lang="es-SV" smtClean="0"/>
              <a:t>31/07/2015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DB18-A098-4D84-87E0-9C4AA33A422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4412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717B-69E3-437C-AA37-83AFB88FFF7A}" type="datetimeFigureOut">
              <a:rPr lang="es-SV" smtClean="0"/>
              <a:t>31/07/2015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DB18-A098-4D84-87E0-9C4AA33A422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676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717B-69E3-437C-AA37-83AFB88FFF7A}" type="datetimeFigureOut">
              <a:rPr lang="es-SV" smtClean="0"/>
              <a:t>31/07/2015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DB18-A098-4D84-87E0-9C4AA33A422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1121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717B-69E3-437C-AA37-83AFB88FFF7A}" type="datetimeFigureOut">
              <a:rPr lang="es-SV" smtClean="0"/>
              <a:t>31/07/2015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DB18-A098-4D84-87E0-9C4AA33A422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1430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717B-69E3-437C-AA37-83AFB88FFF7A}" type="datetimeFigureOut">
              <a:rPr lang="es-SV" smtClean="0"/>
              <a:t>31/07/2015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DB18-A098-4D84-87E0-9C4AA33A422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559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7717B-69E3-437C-AA37-83AFB88FFF7A}" type="datetimeFigureOut">
              <a:rPr lang="es-SV" smtClean="0"/>
              <a:t>31/07/2015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DDB18-A098-4D84-87E0-9C4AA33A422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2744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4.jpeg"/><Relationship Id="rId7" Type="http://schemas.microsoft.com/office/2007/relationships/hdphoto" Target="../media/hdphoto2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0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" y="0"/>
            <a:ext cx="9144000" cy="6858000"/>
          </a:xfrm>
          <a:prstGeom prst="rect">
            <a:avLst/>
          </a:prstGeom>
        </p:spPr>
      </p:pic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5" y="512676"/>
            <a:ext cx="7776864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56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t="11230" r="17502" b="13556"/>
          <a:stretch/>
        </p:blipFill>
        <p:spPr>
          <a:xfrm>
            <a:off x="755576" y="483945"/>
            <a:ext cx="3816422" cy="2801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1" r="23252"/>
          <a:stretch/>
        </p:blipFill>
        <p:spPr>
          <a:xfrm>
            <a:off x="4860031" y="3643622"/>
            <a:ext cx="3816423" cy="2612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43622"/>
            <a:ext cx="3816422" cy="26121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1" t="9590" r="23979" b="24222"/>
          <a:stretch/>
        </p:blipFill>
        <p:spPr>
          <a:xfrm>
            <a:off x="4860032" y="476673"/>
            <a:ext cx="3816424" cy="2681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835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2"/>
            <a:ext cx="9144000" cy="6858000"/>
          </a:xfr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05215"/>
            <a:ext cx="396044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73016"/>
            <a:ext cx="3960440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705215"/>
            <a:ext cx="4104456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7"/>
            <a:ext cx="410445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077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smtClean="0"/>
              <a:t> </a:t>
            </a:r>
            <a:endParaRPr lang="es-SV" dirty="0"/>
          </a:p>
        </p:txBody>
      </p:sp>
      <p:pic>
        <p:nvPicPr>
          <p:cNvPr id="12" name="11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" y="8998"/>
            <a:ext cx="9144000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39690"/>
            <a:ext cx="4194466" cy="2592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17033"/>
            <a:ext cx="3816424" cy="2597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39690"/>
            <a:ext cx="3816424" cy="2592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26 Imagen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4" t="13775" r="4077" b="5000"/>
          <a:stretch/>
        </p:blipFill>
        <p:spPr>
          <a:xfrm>
            <a:off x="570500" y="3694001"/>
            <a:ext cx="4194466" cy="2583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36 Imagen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7870" r="5846" b="25813"/>
          <a:stretch/>
        </p:blipFill>
        <p:spPr>
          <a:xfrm>
            <a:off x="2771800" y="2146498"/>
            <a:ext cx="3780420" cy="2146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95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1" name="10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2" y="1156078"/>
            <a:ext cx="8596347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13 CuadroTexto"/>
          <p:cNvSpPr txBox="1"/>
          <p:nvPr/>
        </p:nvSpPr>
        <p:spPr>
          <a:xfrm>
            <a:off x="596901" y="456071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000" b="1" u="sng" dirty="0" smtClean="0">
                <a:latin typeface="Lobster 1.3" pitchFamily="50" charset="0"/>
              </a:rPr>
              <a:t>INAUGURACIÓN</a:t>
            </a:r>
            <a:endParaRPr lang="es-SV" sz="4000" b="1" u="sng" dirty="0">
              <a:latin typeface="Lobster 1.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" y="12539"/>
            <a:ext cx="9144000" cy="6858000"/>
          </a:xfr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" y="3914376"/>
            <a:ext cx="5004048" cy="2814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64" y="142959"/>
            <a:ext cx="4824536" cy="2547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5" name="24 Grupo"/>
          <p:cNvGrpSpPr/>
          <p:nvPr/>
        </p:nvGrpSpPr>
        <p:grpSpPr>
          <a:xfrm>
            <a:off x="41379" y="142959"/>
            <a:ext cx="9108503" cy="6704953"/>
            <a:chOff x="35496" y="12539"/>
            <a:chExt cx="9108503" cy="6704953"/>
          </a:xfrm>
        </p:grpSpPr>
        <p:pic>
          <p:nvPicPr>
            <p:cNvPr id="13" name="12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02" t="7621" r="36197" b="17512"/>
            <a:stretch/>
          </p:blipFill>
          <p:spPr>
            <a:xfrm>
              <a:off x="35496" y="12539"/>
              <a:ext cx="2730421" cy="31063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23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1988840"/>
              <a:ext cx="6833268" cy="26704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21 Imagen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6" t="5692" r="21284" b="30458"/>
            <a:stretch/>
          </p:blipFill>
          <p:spPr>
            <a:xfrm>
              <a:off x="6582340" y="3645024"/>
              <a:ext cx="2561659" cy="30724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82653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9" y="548680"/>
            <a:ext cx="396044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957" y="3717031"/>
            <a:ext cx="3935081" cy="2651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956" y="548680"/>
            <a:ext cx="393508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8" t="18629" r="11215" b="9206"/>
          <a:stretch/>
        </p:blipFill>
        <p:spPr>
          <a:xfrm>
            <a:off x="440112" y="3717032"/>
            <a:ext cx="3960440" cy="2651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47" y="2204864"/>
            <a:ext cx="3824424" cy="2295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84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2</Words>
  <Application>Microsoft Office PowerPoint</Application>
  <PresentationFormat>Presentación en pantalla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27</cp:revision>
  <dcterms:created xsi:type="dcterms:W3CDTF">2015-07-30T18:03:57Z</dcterms:created>
  <dcterms:modified xsi:type="dcterms:W3CDTF">2015-07-31T22:34:21Z</dcterms:modified>
</cp:coreProperties>
</file>