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5"/>
  </p:handoutMasterIdLst>
  <p:sldIdLst>
    <p:sldId id="256" r:id="rId2"/>
    <p:sldId id="258" r:id="rId3"/>
    <p:sldId id="260" r:id="rId4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66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D1DF-0FB1-4615-B478-3B8B377FBBAB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A06-103E-4C97-A9AC-6D1722628EF2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D1DF-0FB1-4615-B478-3B8B377FBBAB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A06-103E-4C97-A9AC-6D1722628EF2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D1DF-0FB1-4615-B478-3B8B377FBBAB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A06-103E-4C97-A9AC-6D1722628EF2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D1DF-0FB1-4615-B478-3B8B377FBBAB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A06-103E-4C97-A9AC-6D1722628EF2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D1DF-0FB1-4615-B478-3B8B377FBBAB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A06-103E-4C97-A9AC-6D1722628EF2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D1DF-0FB1-4615-B478-3B8B377FBBAB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A06-103E-4C97-A9AC-6D1722628EF2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D1DF-0FB1-4615-B478-3B8B377FBBAB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A06-103E-4C97-A9AC-6D1722628EF2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D1DF-0FB1-4615-B478-3B8B377FBBAB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A06-103E-4C97-A9AC-6D1722628EF2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D1DF-0FB1-4615-B478-3B8B377FBBAB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A06-103E-4C97-A9AC-6D1722628EF2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D1DF-0FB1-4615-B478-3B8B377FBBAB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A06-103E-4C97-A9AC-6D1722628EF2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D1DF-0FB1-4615-B478-3B8B377FBBAB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A06-103E-4C97-A9AC-6D1722628EF2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ED1DF-0FB1-4615-B478-3B8B377FBBAB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D8A06-103E-4C97-A9AC-6D1722628EF2}" type="slidenum">
              <a:rPr lang="es-SV" smtClean="0"/>
              <a:t>‹Nº›</a:t>
            </a:fld>
            <a:endParaRPr lang="es-SV"/>
          </a:p>
        </p:txBody>
      </p:sp>
      <p:sp>
        <p:nvSpPr>
          <p:cNvPr id="7" name="6 Rectángulo"/>
          <p:cNvSpPr/>
          <p:nvPr userDrawn="1"/>
        </p:nvSpPr>
        <p:spPr>
          <a:xfrm>
            <a:off x="1619672" y="-27384"/>
            <a:ext cx="596630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</a:t>
            </a:r>
            <a:r>
              <a:rPr lang="es-ES" sz="3200" b="1" cap="all" spc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lausura</a:t>
            </a:r>
          </a:p>
          <a:p>
            <a:pPr algn="ctr"/>
            <a:r>
              <a:rPr lang="es-E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SEMANA ASIA 2015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43808" y="980728"/>
            <a:ext cx="3384376" cy="57606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SV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obster 1.3" pitchFamily="50" charset="0"/>
              </a:rPr>
              <a:t>Premio ASIA 2015</a:t>
            </a:r>
          </a:p>
        </p:txBody>
      </p:sp>
      <p:pic>
        <p:nvPicPr>
          <p:cNvPr id="4" name="3 Imagen" descr="1 IMG_1119A.JPG"/>
          <p:cNvPicPr>
            <a:picLocks noChangeAspect="1"/>
          </p:cNvPicPr>
          <p:nvPr/>
        </p:nvPicPr>
        <p:blipFill>
          <a:blip r:embed="rId2" cstate="print"/>
          <a:srcRect l="8109" t="10246"/>
          <a:stretch>
            <a:fillRect/>
          </a:stretch>
        </p:blipFill>
        <p:spPr>
          <a:xfrm>
            <a:off x="107504" y="2420888"/>
            <a:ext cx="309634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1 IMG_1109A.JPG"/>
          <p:cNvPicPr>
            <a:picLocks noChangeAspect="1"/>
          </p:cNvPicPr>
          <p:nvPr/>
        </p:nvPicPr>
        <p:blipFill>
          <a:blip r:embed="rId3" cstate="print"/>
          <a:srcRect l="10422" t="7246"/>
          <a:stretch>
            <a:fillRect/>
          </a:stretch>
        </p:blipFill>
        <p:spPr>
          <a:xfrm>
            <a:off x="5853336" y="2348880"/>
            <a:ext cx="296713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35496" y="2204864"/>
            <a:ext cx="3816424" cy="10081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ArchUp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000" b="1" i="0" u="none" strike="noStrike" kern="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Lobster 1.3" pitchFamily="50" charset="0"/>
                <a:ea typeface="+mn-ea"/>
                <a:cs typeface="+mn-cs"/>
              </a:rPr>
              <a:t>Ingeniero  del Año 2015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SV" sz="2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obster 1.3" pitchFamily="50" charset="0"/>
              </a:rPr>
              <a:t>Ángel A. Díaz Guevara</a:t>
            </a:r>
            <a:endParaRPr kumimoji="0" lang="es-SV" sz="26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Lobster 1.3" pitchFamily="50" charset="0"/>
              <a:ea typeface="+mn-ea"/>
              <a:cs typeface="+mn-cs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 bwMode="auto">
          <a:xfrm>
            <a:off x="5292080" y="2204864"/>
            <a:ext cx="3816424" cy="10081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ArchUp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000" b="1" i="0" u="none" strike="noStrike" kern="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Lobster 1.3" pitchFamily="50" charset="0"/>
                <a:ea typeface="+mn-ea"/>
                <a:cs typeface="+mn-cs"/>
              </a:rPr>
              <a:t>Arquitecto del Año 2015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SV" sz="2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obster 1.3" pitchFamily="50" charset="0"/>
              </a:rPr>
              <a:t>Marco A. Tobar Orellana</a:t>
            </a:r>
            <a:endParaRPr kumimoji="0" lang="es-SV" sz="26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Lobster 1.3" pitchFamily="50" charset="0"/>
              <a:ea typeface="+mn-ea"/>
              <a:cs typeface="+mn-cs"/>
            </a:endParaRPr>
          </a:p>
        </p:txBody>
      </p:sp>
      <p:pic>
        <p:nvPicPr>
          <p:cNvPr id="9" name="3 Marcador de contenido" descr="3 IMG_116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45630" y="2574098"/>
            <a:ext cx="2794522" cy="186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" name="9 Imagen" descr="2 IMG_117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1" y="4437112"/>
            <a:ext cx="280831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5 IMG_116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500" y="1052736"/>
            <a:ext cx="4428492" cy="2952328"/>
          </a:xfrm>
        </p:spPr>
      </p:pic>
      <p:pic>
        <p:nvPicPr>
          <p:cNvPr id="5" name="4 Imagen" descr="4 IMG_118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61048"/>
            <a:ext cx="4428492" cy="2952328"/>
          </a:xfrm>
          <a:prstGeom prst="rect">
            <a:avLst/>
          </a:prstGeom>
        </p:spPr>
      </p:pic>
      <p:pic>
        <p:nvPicPr>
          <p:cNvPr id="7" name="3 Marcador de contenido" descr="IMG_1178A.JPG"/>
          <p:cNvPicPr>
            <a:picLocks noChangeAspect="1"/>
          </p:cNvPicPr>
          <p:nvPr/>
        </p:nvPicPr>
        <p:blipFill>
          <a:blip r:embed="rId4" cstate="print"/>
          <a:srcRect t="7470"/>
          <a:stretch>
            <a:fillRect/>
          </a:stretch>
        </p:blipFill>
        <p:spPr bwMode="auto">
          <a:xfrm>
            <a:off x="179512" y="4149080"/>
            <a:ext cx="4032448" cy="2487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4 IMG_1161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196752"/>
            <a:ext cx="3571800" cy="23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SAM_4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40" y="4502655"/>
            <a:ext cx="3851920" cy="2166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10 Imagen" descr="SAM_4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4544" y="4529658"/>
            <a:ext cx="4059944" cy="228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 descr="SAM_47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124744"/>
            <a:ext cx="3840427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PANO_20150724_205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980728"/>
            <a:ext cx="4536504" cy="238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3 Marcador de contenido" descr="4 IMG_20150724_214711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627784" y="2636912"/>
            <a:ext cx="4021708" cy="2262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138</TotalTime>
  <Words>21</Words>
  <Application>Microsoft Office PowerPoint</Application>
  <PresentationFormat>Presentación en pantalla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Tema1</vt:lpstr>
      <vt:lpstr>Diapositiva 1</vt:lpstr>
      <vt:lpstr>Diapositiva 2</vt:lpstr>
      <vt:lpstr>Diapositiva 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ASIA</dc:creator>
  <cp:lastModifiedBy>ASIA</cp:lastModifiedBy>
  <cp:revision>37</cp:revision>
  <dcterms:created xsi:type="dcterms:W3CDTF">2015-07-31T15:19:57Z</dcterms:created>
  <dcterms:modified xsi:type="dcterms:W3CDTF">2015-07-31T17:38:13Z</dcterms:modified>
</cp:coreProperties>
</file>