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6" autoAdjust="0"/>
    <p:restoredTop sz="94627"/>
  </p:normalViewPr>
  <p:slideViewPr>
    <p:cSldViewPr>
      <p:cViewPr varScale="1">
        <p:scale>
          <a:sx n="93" d="100"/>
          <a:sy n="93" d="100"/>
        </p:scale>
        <p:origin x="173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7789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724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0568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7685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615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539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4412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76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121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1430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9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2744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microsoft.com/office/2007/relationships/hdphoto" Target="../media/hdphoto1.wdp"/><Relationship Id="rId6" Type="http://schemas.openxmlformats.org/officeDocument/2006/relationships/image" Target="../media/image15.jpeg"/><Relationship Id="rId7" Type="http://schemas.microsoft.com/office/2007/relationships/hdphoto" Target="../media/hdphoto2.wdp"/><Relationship Id="rId8" Type="http://schemas.openxmlformats.org/officeDocument/2006/relationships/image" Target="../media/image16.jpg"/><Relationship Id="rId9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" y="0"/>
            <a:ext cx="9144000" cy="6858000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5" y="512676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56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11230" r="17502" b="13556"/>
          <a:stretch/>
        </p:blipFill>
        <p:spPr>
          <a:xfrm>
            <a:off x="755576" y="483945"/>
            <a:ext cx="3816422" cy="280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r="23252"/>
          <a:stretch/>
        </p:blipFill>
        <p:spPr>
          <a:xfrm>
            <a:off x="4860031" y="3643622"/>
            <a:ext cx="3816423" cy="261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3622"/>
            <a:ext cx="3816422" cy="2612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9590" r="23979" b="24222"/>
          <a:stretch/>
        </p:blipFill>
        <p:spPr>
          <a:xfrm>
            <a:off x="4860032" y="476673"/>
            <a:ext cx="3816424" cy="2681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3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"/>
            <a:ext cx="9144000" cy="6858000"/>
          </a:xfr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05215"/>
            <a:ext cx="396044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3960440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705215"/>
            <a:ext cx="410445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7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07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smtClean="0"/>
              <a:t> </a:t>
            </a:r>
            <a:endParaRPr lang="es-SV" dirty="0"/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" y="8998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9690"/>
            <a:ext cx="4194466" cy="2592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3"/>
            <a:ext cx="3816424" cy="2597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9690"/>
            <a:ext cx="3816424" cy="2592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26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13775" r="4077" b="5000"/>
          <a:stretch/>
        </p:blipFill>
        <p:spPr>
          <a:xfrm>
            <a:off x="570500" y="3694001"/>
            <a:ext cx="4194466" cy="2583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7870" r="5846" b="25813"/>
          <a:stretch/>
        </p:blipFill>
        <p:spPr>
          <a:xfrm>
            <a:off x="2771800" y="2146498"/>
            <a:ext cx="3780420" cy="214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95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</Words>
  <Application>Microsoft Macintosh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 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Dennis Hernandez</cp:lastModifiedBy>
  <cp:revision>28</cp:revision>
  <dcterms:created xsi:type="dcterms:W3CDTF">2015-07-30T18:03:57Z</dcterms:created>
  <dcterms:modified xsi:type="dcterms:W3CDTF">2015-08-17T16:45:15Z</dcterms:modified>
</cp:coreProperties>
</file>