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94627"/>
  </p:normalViewPr>
  <p:slideViewPr>
    <p:cSldViewPr>
      <p:cViewPr varScale="1">
        <p:scale>
          <a:sx n="93" d="100"/>
          <a:sy n="93" d="100"/>
        </p:scale>
        <p:origin x="173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78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24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056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768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1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53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441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7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2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43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9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717B-69E3-437C-AA37-83AFB88FFF7A}" type="datetimeFigureOut">
              <a:rPr lang="es-SV" smtClean="0"/>
              <a:t>17/8/15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DDB18-A098-4D84-87E0-9C4AA33A4222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2744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2" y="1156078"/>
            <a:ext cx="859634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596901" y="456071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b="1" u="sng" dirty="0" smtClean="0">
                <a:latin typeface="Lobster 1.3" pitchFamily="50" charset="0"/>
              </a:rPr>
              <a:t>INAUGURACIÓN</a:t>
            </a:r>
            <a:endParaRPr lang="es-SV" sz="4000" b="1" u="sng" dirty="0">
              <a:latin typeface="Lobster 1.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" y="12539"/>
            <a:ext cx="9144000" cy="6858000"/>
          </a:xfr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" y="3914376"/>
            <a:ext cx="5004048" cy="28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142959"/>
            <a:ext cx="4824536" cy="254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24 Grupo"/>
          <p:cNvGrpSpPr/>
          <p:nvPr/>
        </p:nvGrpSpPr>
        <p:grpSpPr>
          <a:xfrm>
            <a:off x="41379" y="142959"/>
            <a:ext cx="9108503" cy="6704953"/>
            <a:chOff x="35496" y="12539"/>
            <a:chExt cx="9108503" cy="6704953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2" t="7621" r="36197" b="17512"/>
            <a:stretch/>
          </p:blipFill>
          <p:spPr>
            <a:xfrm>
              <a:off x="35496" y="12539"/>
              <a:ext cx="2730421" cy="31063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2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988840"/>
              <a:ext cx="6833268" cy="26704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" t="5692" r="21284" b="30458"/>
            <a:stretch/>
          </p:blipFill>
          <p:spPr>
            <a:xfrm>
              <a:off x="6582340" y="3645024"/>
              <a:ext cx="2561659" cy="30724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265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" y="548680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57" y="3717031"/>
            <a:ext cx="3935081" cy="265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56" y="548680"/>
            <a:ext cx="393508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18629" r="11215" b="9206"/>
          <a:stretch/>
        </p:blipFill>
        <p:spPr>
          <a:xfrm>
            <a:off x="440112" y="3717032"/>
            <a:ext cx="3960440" cy="265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47" y="2204864"/>
            <a:ext cx="3824424" cy="22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Lobster 1.3</vt:lpstr>
      <vt:lpstr>Tema de Office</vt:lpstr>
      <vt:lpstr>PowerPoint Presentation</vt:lpstr>
      <vt:lpstr>PowerPoint Presentation</vt:lpstr>
      <vt:lpstr>PowerPoint Presentation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Dennis Hernandez</cp:lastModifiedBy>
  <cp:revision>28</cp:revision>
  <dcterms:created xsi:type="dcterms:W3CDTF">2015-07-30T18:03:57Z</dcterms:created>
  <dcterms:modified xsi:type="dcterms:W3CDTF">2015-08-17T16:46:00Z</dcterms:modified>
</cp:coreProperties>
</file>