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</p:sldIdLst>
  <p:sldSz cx="10287000" cy="6858000" type="35mm"/>
  <p:notesSz cx="5786438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1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  <a:srgbClr val="006600"/>
    <a:srgbClr val="FF7C80"/>
    <a:srgbClr val="FF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64" d="100"/>
          <a:sy n="64" d="100"/>
        </p:scale>
        <p:origin x="564" y="7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3096" y="-102"/>
      </p:cViewPr>
      <p:guideLst>
        <p:guide orient="horz" pos="2880"/>
        <p:guide pos="1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62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1525" y="4343400"/>
            <a:ext cx="4243388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870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79775" y="0"/>
            <a:ext cx="25066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SV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79775" y="8686800"/>
            <a:ext cx="25066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b"/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686800"/>
            <a:ext cx="2508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SV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508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SV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2150"/>
            <a:ext cx="5124450" cy="3416300"/>
          </a:xfrm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147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28611" indent="0" algn="ctr">
              <a:buNone/>
              <a:defRPr/>
            </a:lvl2pPr>
            <a:lvl3pPr marL="457223" indent="0" algn="ctr">
              <a:buNone/>
              <a:defRPr/>
            </a:lvl3pPr>
            <a:lvl4pPr marL="685834" indent="0" algn="ctr">
              <a:buNone/>
              <a:defRPr/>
            </a:lvl4pPr>
            <a:lvl5pPr marL="914446" indent="0" algn="ctr">
              <a:buNone/>
              <a:defRPr/>
            </a:lvl5pPr>
            <a:lvl6pPr marL="1143057" indent="0" algn="ctr">
              <a:buNone/>
              <a:defRPr/>
            </a:lvl6pPr>
            <a:lvl7pPr marL="1371669" indent="0" algn="ctr">
              <a:buNone/>
              <a:defRPr/>
            </a:lvl7pPr>
            <a:lvl8pPr marL="1600280" indent="0" algn="ctr">
              <a:buNone/>
              <a:defRPr/>
            </a:lvl8pPr>
            <a:lvl9pPr marL="1828891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281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27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993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1174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603" y="4406901"/>
            <a:ext cx="874395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603" y="2906714"/>
            <a:ext cx="8743950" cy="1500187"/>
          </a:xfrm>
        </p:spPr>
        <p:txBody>
          <a:bodyPr anchor="b"/>
          <a:lstStyle>
            <a:lvl1pPr marL="0" indent="0">
              <a:buNone/>
              <a:defRPr sz="1000"/>
            </a:lvl1pPr>
            <a:lvl2pPr marL="228611" indent="0">
              <a:buNone/>
              <a:defRPr sz="900"/>
            </a:lvl2pPr>
            <a:lvl3pPr marL="457223" indent="0">
              <a:buNone/>
              <a:defRPr sz="800"/>
            </a:lvl3pPr>
            <a:lvl4pPr marL="685834" indent="0">
              <a:buNone/>
              <a:defRPr sz="700"/>
            </a:lvl4pPr>
            <a:lvl5pPr marL="914446" indent="0">
              <a:buNone/>
              <a:defRPr sz="700"/>
            </a:lvl5pPr>
            <a:lvl6pPr marL="1143057" indent="0">
              <a:buNone/>
              <a:defRPr sz="700"/>
            </a:lvl6pPr>
            <a:lvl7pPr marL="1371669" indent="0">
              <a:buNone/>
              <a:defRPr sz="700"/>
            </a:lvl7pPr>
            <a:lvl8pPr marL="1600280" indent="0">
              <a:buNone/>
              <a:defRPr sz="700"/>
            </a:lvl8pPr>
            <a:lvl9pPr marL="1828891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391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805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350" y="1535114"/>
            <a:ext cx="4545212" cy="63976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4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9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1" indent="0">
              <a:buNone/>
              <a:defRPr sz="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5654" y="1535114"/>
            <a:ext cx="4546997" cy="63976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4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9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1" indent="0">
              <a:buNone/>
              <a:defRPr sz="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578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443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593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3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1931" y="273051"/>
            <a:ext cx="5750720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4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9" indent="0">
              <a:buNone/>
              <a:defRPr sz="450"/>
            </a:lvl7pPr>
            <a:lvl8pPr marL="1600280" indent="0">
              <a:buNone/>
              <a:defRPr sz="450"/>
            </a:lvl8pPr>
            <a:lvl9pPr marL="1828891" indent="0">
              <a:buNone/>
              <a:defRPr sz="4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605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4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9" indent="0">
              <a:buNone/>
              <a:defRPr sz="1000"/>
            </a:lvl7pPr>
            <a:lvl8pPr marL="1600280" indent="0">
              <a:buNone/>
              <a:defRPr sz="1000"/>
            </a:lvl8pPr>
            <a:lvl9pPr marL="1828891" indent="0">
              <a:buNone/>
              <a:defRPr sz="1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4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9" indent="0">
              <a:buNone/>
              <a:defRPr sz="450"/>
            </a:lvl7pPr>
            <a:lvl8pPr marL="1600280" indent="0">
              <a:buNone/>
              <a:defRPr sz="450"/>
            </a:lvl8pPr>
            <a:lvl9pPr marL="1828891" indent="0">
              <a:buNone/>
              <a:defRPr sz="4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794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6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C699CB88-5E1A-4FAC-892A-60949ACB1F6F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6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00"/>
            </a:lvl1pPr>
          </a:lstStyle>
          <a:p>
            <a:endParaRPr kumimoji="0"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6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pic>
        <p:nvPicPr>
          <p:cNvPr id="7" name="9 Imagen" descr="logo de ASIA alta resolución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0140" y="28232"/>
            <a:ext cx="2161032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5pPr>
      <a:lvl6pPr marL="228611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6pPr>
      <a:lvl7pPr marL="457223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7pPr>
      <a:lvl8pPr marL="685834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8pPr>
      <a:lvl9pPr marL="914446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1459" indent="-17145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2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571529" indent="-114306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800140" indent="-114306" algn="l" rtl="0" eaLnBrk="1" fontAlgn="base" hangingPunct="1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1028751" indent="-114306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1257363" indent="-114306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1485974" indent="-114306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1714586" indent="-114306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1943197" indent="-114306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4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9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73113" y="5870575"/>
            <a:ext cx="2143125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SV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13138" y="5870575"/>
            <a:ext cx="3260725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SV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689229" y="422176"/>
            <a:ext cx="9172575" cy="990600"/>
          </a:xfrm>
        </p:spPr>
        <p:txBody>
          <a:bodyPr/>
          <a:lstStyle/>
          <a:p>
            <a:pPr algn="ctr"/>
            <a:r>
              <a:rPr lang="es-SV" b="1" dirty="0" smtClean="0">
                <a:solidFill>
                  <a:schemeClr val="tx1"/>
                </a:solidFill>
              </a:rPr>
              <a:t>Sub Área: Tecnología del asfalto</a:t>
            </a:r>
            <a:endParaRPr lang="es-SV" b="1" dirty="0">
              <a:solidFill>
                <a:schemeClr val="tx1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endParaRPr lang="es-SV" dirty="0" smtClean="0"/>
          </a:p>
          <a:p>
            <a:endParaRPr lang="es-SV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74948" y="1342902"/>
            <a:ext cx="9937104" cy="25202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3600" b="1" i="1" dirty="0" smtClean="0">
                <a:latin typeface="Aharoni" pitchFamily="2" charset="-79"/>
                <a:ea typeface="Adobe Fan Heiti Std B" pitchFamily="34" charset="-128"/>
                <a:cs typeface="Aharoni" pitchFamily="2" charset="-79"/>
              </a:rPr>
              <a:t>CURSO:</a:t>
            </a:r>
            <a:r>
              <a:rPr kumimoji="0" lang="es-SV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Adobe Fan Heiti Std B" pitchFamily="34" charset="-128"/>
                <a:cs typeface="Aharoni" pitchFamily="2" charset="-79"/>
              </a:rPr>
              <a:t/>
            </a:r>
            <a:br>
              <a:rPr kumimoji="0" lang="es-SV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Adobe Fan Heiti Std B" pitchFamily="34" charset="-128"/>
                <a:cs typeface="Aharoni" pitchFamily="2" charset="-79"/>
              </a:rPr>
            </a:br>
            <a:r>
              <a:rPr kumimoji="0" lang="es-SV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haroni" pitchFamily="2" charset="-79"/>
                <a:ea typeface="Adobe Fan Heiti Std B" pitchFamily="34" charset="-128"/>
                <a:cs typeface="Aharoni" pitchFamily="2" charset="-79"/>
              </a:rPr>
              <a:t>Actualización tecnológica en los diferentes procedimientos utilizados </a:t>
            </a:r>
            <a:br>
              <a:rPr kumimoji="0" lang="es-SV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haroni" pitchFamily="2" charset="-79"/>
                <a:ea typeface="Adobe Fan Heiti Std B" pitchFamily="34" charset="-128"/>
                <a:cs typeface="Aharoni" pitchFamily="2" charset="-79"/>
              </a:rPr>
            </a:br>
            <a:r>
              <a:rPr kumimoji="0" lang="es-SV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haroni" pitchFamily="2" charset="-79"/>
                <a:ea typeface="Adobe Fan Heiti Std B" pitchFamily="34" charset="-128"/>
                <a:cs typeface="Aharoni" pitchFamily="2" charset="-79"/>
              </a:rPr>
              <a:t>en pavimentos flexibles</a:t>
            </a:r>
            <a:endParaRPr kumimoji="0" lang="es-SV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haroni" pitchFamily="2" charset="-79"/>
              <a:ea typeface="Adobe Fan Heiti Std B" pitchFamily="34" charset="-128"/>
              <a:cs typeface="Aharoni" pitchFamily="2" charset="-79"/>
            </a:endParaRPr>
          </a:p>
        </p:txBody>
      </p:sp>
      <p:pic>
        <p:nvPicPr>
          <p:cNvPr id="7" name="6 Imagen" descr="SAM_4790.JPG"/>
          <p:cNvPicPr>
            <a:picLocks noChangeAspect="1"/>
          </p:cNvPicPr>
          <p:nvPr/>
        </p:nvPicPr>
        <p:blipFill>
          <a:blip r:embed="rId3" cstate="print"/>
          <a:srcRect l="25500"/>
          <a:stretch>
            <a:fillRect/>
          </a:stretch>
        </p:blipFill>
        <p:spPr>
          <a:xfrm>
            <a:off x="33324" y="3800451"/>
            <a:ext cx="2824836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SAM_4815.JPG"/>
          <p:cNvPicPr>
            <a:picLocks noChangeAspect="1"/>
          </p:cNvPicPr>
          <p:nvPr/>
        </p:nvPicPr>
        <p:blipFill>
          <a:blip r:embed="rId4" cstate="print"/>
          <a:srcRect r="12308"/>
          <a:stretch>
            <a:fillRect/>
          </a:stretch>
        </p:blipFill>
        <p:spPr>
          <a:xfrm>
            <a:off x="6799684" y="3812642"/>
            <a:ext cx="3312368" cy="212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SAM_48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6238" y="3801449"/>
            <a:ext cx="3991371" cy="224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M_4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3520391" cy="198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SAM_4780.JPG"/>
          <p:cNvPicPr>
            <a:picLocks noChangeAspect="1"/>
          </p:cNvPicPr>
          <p:nvPr/>
        </p:nvPicPr>
        <p:blipFill>
          <a:blip r:embed="rId3" cstate="print"/>
          <a:srcRect l="20601"/>
          <a:stretch>
            <a:fillRect/>
          </a:stretch>
        </p:blipFill>
        <p:spPr>
          <a:xfrm>
            <a:off x="7087716" y="427218"/>
            <a:ext cx="3049638" cy="216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SAM_47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4197" y="4581128"/>
            <a:ext cx="3743891" cy="2105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967036" y="278092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dirty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D</a:t>
            </a:r>
            <a:r>
              <a:rPr lang="es-SV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esarrollado </a:t>
            </a:r>
            <a:r>
              <a:rPr lang="es-SV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los días 28, 29, 30 y 31 de julio de 2015, bajo el </a:t>
            </a:r>
            <a:r>
              <a:rPr lang="es-ES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Programa </a:t>
            </a:r>
            <a:r>
              <a:rPr lang="es-ES" dirty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Nacional de Formación Continua Área Técnica del Instituto Salvadoreño de Formación Profesional (INSAFORP</a:t>
            </a:r>
            <a:r>
              <a:rPr lang="es-ES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), </a:t>
            </a:r>
            <a:r>
              <a:rPr lang="es-ES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           haciendo uso del programa 22 empresas, </a:t>
            </a:r>
            <a:r>
              <a:rPr lang="es-ES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logrando </a:t>
            </a:r>
            <a:r>
              <a:rPr lang="es-SV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asistencia de 34 profesionales de ingeniería y arquitectura.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9229" y="2824336"/>
            <a:ext cx="7478607" cy="1684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SV" sz="2600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Impartido  por connotados profesionales</a:t>
            </a:r>
          </a:p>
          <a:p>
            <a:pPr algn="just">
              <a:buNone/>
            </a:pPr>
            <a:r>
              <a:rPr lang="es-SV" sz="2600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salvadoreños, especialistas en  asfalto. </a:t>
            </a:r>
          </a:p>
          <a:p>
            <a:pPr algn="just"/>
            <a:endParaRPr lang="es-SV" dirty="0"/>
          </a:p>
        </p:txBody>
      </p:sp>
      <p:pic>
        <p:nvPicPr>
          <p:cNvPr id="4" name="3 Imagen" descr="SAM_4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964" y="4005064"/>
            <a:ext cx="4680520" cy="2632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SAM_4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5508" y="44624"/>
            <a:ext cx="473652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5215508" y="4370328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SV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Desarrollando temas como: Riego de imprimación y liga, Método Bailey, mezcla </a:t>
            </a:r>
            <a:r>
              <a:rPr lang="es-SV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en frío </a:t>
            </a:r>
            <a:r>
              <a:rPr lang="es-SV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con RAP, introducción al SUPERPAVE.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20150731_2039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85763" y="728664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IMG_20150731_20395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272088" y="728664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IMG_20150731_20400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85763" y="3814764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SAM_4802.JPG"/>
          <p:cNvPicPr>
            <a:picLocks noGrp="1" noChangeAspect="1"/>
          </p:cNvPicPr>
          <p:nvPr isPhoto="1"/>
        </p:nvPicPr>
        <p:blipFill>
          <a:blip r:embed="rId5" cstate="print">
            <a:lum contrast="-5000"/>
          </a:blip>
          <a:stretch>
            <a:fillRect/>
          </a:stretch>
        </p:blipFill>
        <p:spPr>
          <a:xfrm>
            <a:off x="5272088" y="3814764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M_48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5634" y="1607790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SAM_480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984291" y="1575948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SAM_480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479204" y="3867509"/>
            <a:ext cx="56166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M_48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0602" y="1636410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SAM_480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431532" y="2204864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SAM_480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7760" y="4217800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SAM_481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431532" y="4509120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3127276" y="23989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00CC"/>
                </a:solidFill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ENTREGA DE DIPLOMAS</a:t>
            </a:r>
            <a:endParaRPr lang="es-SV" b="1" dirty="0">
              <a:solidFill>
                <a:srgbClr val="0000CC"/>
              </a:solidFill>
              <a:latin typeface="Aharoni" panose="02010803020104030203" pitchFamily="2" charset="-79"/>
              <a:ea typeface="Adobe Gothic Std B" pitchFamily="34" charset="-128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M_48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725456">
            <a:off x="385763" y="1510603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SAM_481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20986818">
            <a:off x="5272088" y="1124744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SAM_481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 rot="20975468">
            <a:off x="526998" y="4144292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SAM_481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 rot="563646">
            <a:off x="5405109" y="4144291"/>
            <a:ext cx="46291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M_48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4988" y="1412776"/>
            <a:ext cx="4007866" cy="2587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SAM_482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286379" y="1412776"/>
            <a:ext cx="462915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3 Imagen" descr="SAM_482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2795" y="4221087"/>
            <a:ext cx="4629150" cy="2314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4 Imagen" descr="SAM_4823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286379" y="4221088"/>
            <a:ext cx="4629150" cy="2314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07B86903-3BA5-45EA-8701-E8A98F3852FC}" vid="{69BC4457-7ED3-4EED-86B5-4FD5FD7ED89B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312</TotalTime>
  <Pages>1</Pages>
  <Words>95</Words>
  <Application>Microsoft Office PowerPoint</Application>
  <PresentationFormat>Diapositivas de 35 mm</PresentationFormat>
  <Paragraphs>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Adobe Fan Heiti Std B</vt:lpstr>
      <vt:lpstr>Adobe Gothic Std B</vt:lpstr>
      <vt:lpstr>Aharoni</vt:lpstr>
      <vt:lpstr>Arial</vt:lpstr>
      <vt:lpstr>Times New Roman</vt:lpstr>
      <vt:lpstr>Tema1</vt:lpstr>
      <vt:lpstr>Sub Área: Tecnología del asfalto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ASIA</dc:creator>
  <cp:lastModifiedBy>Equipo</cp:lastModifiedBy>
  <cp:revision>30</cp:revision>
  <cp:lastPrinted>1601-01-01T00:00:00Z</cp:lastPrinted>
  <dcterms:created xsi:type="dcterms:W3CDTF">2015-08-11T22:56:31Z</dcterms:created>
  <dcterms:modified xsi:type="dcterms:W3CDTF">2015-08-13T20:23:22Z</dcterms:modified>
</cp:coreProperties>
</file>